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94" r:id="rId5"/>
    <p:sldId id="296" r:id="rId6"/>
    <p:sldId id="286" r:id="rId7"/>
    <p:sldId id="295" r:id="rId8"/>
    <p:sldId id="287" r:id="rId9"/>
    <p:sldId id="266" r:id="rId10"/>
    <p:sldId id="268" r:id="rId11"/>
    <p:sldId id="269" r:id="rId12"/>
    <p:sldId id="260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599">
          <p15:clr>
            <a:srgbClr val="A4A3A4"/>
          </p15:clr>
        </p15:guide>
        <p15:guide id="3" pos="2880">
          <p15:clr>
            <a:srgbClr val="A4A3A4"/>
          </p15:clr>
        </p15:guide>
        <p15:guide id="4" pos="5556">
          <p15:clr>
            <a:srgbClr val="A4A3A4"/>
          </p15:clr>
        </p15:guide>
        <p15:guide id="5" pos="2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C9D7"/>
    <a:srgbClr val="F7C80A"/>
    <a:srgbClr val="F7C90E"/>
    <a:srgbClr val="FFCC99"/>
    <a:srgbClr val="F7E289"/>
    <a:srgbClr val="61C8D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14" autoAdjust="0"/>
  </p:normalViewPr>
  <p:slideViewPr>
    <p:cSldViewPr snapToGrid="0" showGuides="1">
      <p:cViewPr varScale="1">
        <p:scale>
          <a:sx n="147" d="100"/>
          <a:sy n="147" d="100"/>
        </p:scale>
        <p:origin x="116" y="736"/>
      </p:cViewPr>
      <p:guideLst>
        <p:guide orient="horz" pos="1620"/>
        <p:guide orient="horz" pos="599"/>
        <p:guide pos="2880"/>
        <p:guide pos="5556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13/09/2018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13/09/2018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EB1899-4955-4720-BF42-64C48FBC6E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878" b="9588"/>
          <a:stretch/>
        </p:blipFill>
        <p:spPr>
          <a:xfrm>
            <a:off x="1419224" y="666005"/>
            <a:ext cx="6305550" cy="2319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700" y="2985093"/>
            <a:ext cx="7956599" cy="792087"/>
          </a:xfrm>
        </p:spPr>
        <p:txBody>
          <a:bodyPr anchor="b" anchorCtr="0">
            <a:normAutofit/>
          </a:bodyPr>
          <a:lstStyle>
            <a:lvl1pPr algn="ctr"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099" y="3847620"/>
            <a:ext cx="6387800" cy="270030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rgbClr val="F7C90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2" name="TextBox 51"/>
          <p:cNvSpPr txBox="1"/>
          <p:nvPr userDrawn="1"/>
        </p:nvSpPr>
        <p:spPr>
          <a:xfrm>
            <a:off x="2465386" y="4369773"/>
            <a:ext cx="42132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400" b="1" dirty="0">
                <a:solidFill>
                  <a:srgbClr val="63C9D7"/>
                </a:solidFill>
              </a:rPr>
              <a:t>sa2019.siggraph.org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9BC57C-2581-40A2-80E9-83B5A27C33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7579" y="4261999"/>
            <a:ext cx="323218" cy="3232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68F4A0-6EEA-488B-95F3-52684DBDD7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9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8600" y="4306238"/>
            <a:ext cx="278979" cy="2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1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97EC4B-CB8A-4337-AF73-9FD6B9771430}"/>
              </a:ext>
            </a:extLst>
          </p:cNvPr>
          <p:cNvSpPr/>
          <p:nvPr userDrawn="1"/>
        </p:nvSpPr>
        <p:spPr>
          <a:xfrm>
            <a:off x="0" y="971550"/>
            <a:ext cx="1403648" cy="71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91680" y="5740102"/>
            <a:ext cx="6083845" cy="93206"/>
          </a:xfrm>
          <a:prstGeom prst="rect">
            <a:avLst/>
          </a:prstGeom>
        </p:spPr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1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E41941-1AFE-48DF-8FA0-A7BD1741AC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34"/>
          <a:stretch/>
        </p:blipFill>
        <p:spPr>
          <a:xfrm>
            <a:off x="0" y="-1"/>
            <a:ext cx="1493505" cy="17811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071CFF-16D1-4046-851C-B754F4C34376}"/>
              </a:ext>
            </a:extLst>
          </p:cNvPr>
          <p:cNvSpPr/>
          <p:nvPr userDrawn="1"/>
        </p:nvSpPr>
        <p:spPr>
          <a:xfrm>
            <a:off x="0" y="1009650"/>
            <a:ext cx="1500188" cy="8048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background"/>
          <p:cNvSpPr/>
          <p:nvPr userDrawn="1"/>
        </p:nvSpPr>
        <p:spPr>
          <a:xfrm>
            <a:off x="0" y="4731990"/>
            <a:ext cx="914400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background"/>
          <p:cNvSpPr/>
          <p:nvPr userDrawn="1"/>
        </p:nvSpPr>
        <p:spPr>
          <a:xfrm>
            <a:off x="0" y="4731990"/>
            <a:ext cx="9144000" cy="41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E19C45-847B-4438-BC94-6B1BB77A0673}"/>
              </a:ext>
            </a:extLst>
          </p:cNvPr>
          <p:cNvSpPr/>
          <p:nvPr userDrawn="1"/>
        </p:nvSpPr>
        <p:spPr>
          <a:xfrm>
            <a:off x="0" y="957263"/>
            <a:ext cx="135255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957263"/>
            <a:ext cx="8460000" cy="34194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tx1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3" y="2571750"/>
            <a:ext cx="7477125" cy="2232248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tx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8775" y="2427735"/>
            <a:ext cx="5653386" cy="639365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35B63-221B-41FE-BF74-7097B1E4CDBA}"/>
              </a:ext>
            </a:extLst>
          </p:cNvPr>
          <p:cNvSpPr txBox="1"/>
          <p:nvPr userDrawn="1"/>
        </p:nvSpPr>
        <p:spPr>
          <a:xfrm>
            <a:off x="343453" y="4783116"/>
            <a:ext cx="42132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AU" sz="1400" b="1" dirty="0">
                <a:solidFill>
                  <a:srgbClr val="63C9D7"/>
                </a:solidFill>
              </a:rPr>
              <a:t>sa2019.siggraph.org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9CED52-49F0-4DD5-8902-FEC19CAD04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827" y="4462909"/>
            <a:ext cx="323218" cy="3232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B96B1C-30FA-4A38-B5E8-8F6622803E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99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7848" y="4485029"/>
            <a:ext cx="278979" cy="2789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57C495-80A7-416C-880E-9B4523C304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10178"/>
          <a:stretch/>
        </p:blipFill>
        <p:spPr>
          <a:xfrm>
            <a:off x="254643" y="0"/>
            <a:ext cx="5798916" cy="2408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9F2694-FEE9-452C-A326-2BBE12793A7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40287" y="3351930"/>
            <a:ext cx="1703713" cy="16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EB1899-4955-4720-BF42-64C48FBC6E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878" b="9588"/>
          <a:stretch/>
        </p:blipFill>
        <p:spPr>
          <a:xfrm>
            <a:off x="38099" y="438402"/>
            <a:ext cx="6305550" cy="2319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137" y="2916378"/>
            <a:ext cx="7956599" cy="792087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22" y="3791240"/>
            <a:ext cx="6387800" cy="27003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rgbClr val="F7C90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2" name="TextBox 51"/>
          <p:cNvSpPr txBox="1"/>
          <p:nvPr userDrawn="1"/>
        </p:nvSpPr>
        <p:spPr>
          <a:xfrm>
            <a:off x="314518" y="4783116"/>
            <a:ext cx="42132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AU" sz="1400" b="1" dirty="0">
                <a:solidFill>
                  <a:srgbClr val="63C9D7"/>
                </a:solidFill>
              </a:rPr>
              <a:t>sa2019.siggraph.org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9BC57C-2581-40A2-80E9-83B5A27C33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892" y="4462909"/>
            <a:ext cx="323218" cy="3232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68F4A0-6EEA-488B-95F3-52684DBDD7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9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913" y="4485029"/>
            <a:ext cx="278979" cy="2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+ Collaborator Log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976512-A80C-4F6E-85A6-8B7C22A1A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878" b="9588"/>
          <a:stretch/>
        </p:blipFill>
        <p:spPr>
          <a:xfrm>
            <a:off x="38098" y="252661"/>
            <a:ext cx="6551337" cy="24094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3BA21C-56A4-4E1E-B6CD-C38E7CD14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796"/>
          <a:stretch/>
        </p:blipFill>
        <p:spPr>
          <a:xfrm>
            <a:off x="6262688" y="1253686"/>
            <a:ext cx="1223962" cy="138449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227934"/>
            <a:ext cx="914400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E97FF3-0A42-4E86-ACB9-3C97FAEF59CC}"/>
              </a:ext>
            </a:extLst>
          </p:cNvPr>
          <p:cNvSpPr txBox="1"/>
          <p:nvPr userDrawn="1"/>
        </p:nvSpPr>
        <p:spPr>
          <a:xfrm>
            <a:off x="328913" y="4795981"/>
            <a:ext cx="421322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AU" sz="1400" b="1" dirty="0">
                <a:solidFill>
                  <a:srgbClr val="63C9D7"/>
                </a:solidFill>
              </a:rPr>
              <a:t>sa2019.siggraph.org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8DDB6D-4029-4BD2-AD8A-3E745C9064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5499" y="4496250"/>
            <a:ext cx="323218" cy="3232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827F7E-0682-498C-92E3-87E1363365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624" y="4518370"/>
            <a:ext cx="278979" cy="27897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74DFE04-2B8B-463C-B459-3634C5E4B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137" y="2744922"/>
            <a:ext cx="7956599" cy="792087"/>
          </a:xfrm>
        </p:spPr>
        <p:txBody>
          <a:bodyPr anchor="b" anchorCtr="0">
            <a:normAutofit/>
          </a:bodyPr>
          <a:lstStyle>
            <a:lvl1pPr algn="l">
              <a:lnSpc>
                <a:spcPct val="8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2FEE5B1-148D-46A2-AC9E-FFAD986A3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522" y="3619784"/>
            <a:ext cx="6387800" cy="27003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rgbClr val="F7C90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071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C7B677-5641-4DB8-A596-447109EDB5C1}"/>
              </a:ext>
            </a:extLst>
          </p:cNvPr>
          <p:cNvSpPr/>
          <p:nvPr userDrawn="1"/>
        </p:nvSpPr>
        <p:spPr>
          <a:xfrm>
            <a:off x="0" y="0"/>
            <a:ext cx="1495425" cy="1695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68" y="221460"/>
            <a:ext cx="779062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67" y="975123"/>
            <a:ext cx="8619295" cy="360639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3A7D6-031D-40DA-9D3D-1291850DF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171" t="13889" r="14248" b="13241"/>
          <a:stretch/>
        </p:blipFill>
        <p:spPr>
          <a:xfrm>
            <a:off x="8176381" y="178107"/>
            <a:ext cx="704851" cy="72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7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380B11-5BC2-405C-9D9C-9CB315ABCC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64" t="4080" r="8664"/>
          <a:stretch/>
        </p:blipFill>
        <p:spPr>
          <a:xfrm>
            <a:off x="-1" y="0"/>
            <a:ext cx="1366839" cy="1818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4pPr>
              <a:defRPr>
                <a:solidFill>
                  <a:srgbClr val="63C9D7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7" y="202500"/>
            <a:ext cx="7416715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rgbClr val="F7C80A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96F97B-A197-4F03-B23B-1EDA7CDA7E38}"/>
              </a:ext>
            </a:extLst>
          </p:cNvPr>
          <p:cNvSpPr/>
          <p:nvPr userDrawn="1"/>
        </p:nvSpPr>
        <p:spPr>
          <a:xfrm>
            <a:off x="0" y="985838"/>
            <a:ext cx="1352550" cy="647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951310"/>
            <a:ext cx="4038600" cy="35778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951310"/>
            <a:ext cx="4038600" cy="35778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91680" y="5740102"/>
            <a:ext cx="6083845" cy="93206"/>
          </a:xfrm>
          <a:prstGeom prst="rect">
            <a:avLst/>
          </a:prstGeom>
        </p:spPr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1" y="4878250"/>
            <a:ext cx="288789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E791147-9AA4-4CE9-931D-4937C3DDD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/>
          <a:srcRect l="374" t="6738" r="9919"/>
          <a:stretch/>
        </p:blipFill>
        <p:spPr>
          <a:xfrm>
            <a:off x="0" y="0"/>
            <a:ext cx="1328738" cy="1731174"/>
          </a:xfrm>
          <a:prstGeom prst="rect">
            <a:avLst/>
          </a:prstGeom>
        </p:spPr>
      </p:pic>
      <p:sp>
        <p:nvSpPr>
          <p:cNvPr id="22" name="Rectangle 21" descr="background"/>
          <p:cNvSpPr/>
          <p:nvPr userDrawn="1"/>
        </p:nvSpPr>
        <p:spPr>
          <a:xfrm>
            <a:off x="0" y="4782380"/>
            <a:ext cx="9144000" cy="3611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03648" y="205980"/>
            <a:ext cx="7477584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3648" y="951311"/>
            <a:ext cx="7477584" cy="36063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E19348-F64F-477C-AA46-A398A5FA260B}"/>
              </a:ext>
            </a:extLst>
          </p:cNvPr>
          <p:cNvSpPr txBox="1"/>
          <p:nvPr userDrawn="1"/>
        </p:nvSpPr>
        <p:spPr>
          <a:xfrm>
            <a:off x="251519" y="4921408"/>
            <a:ext cx="86297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00" b="1" dirty="0">
                <a:solidFill>
                  <a:srgbClr val="FFFF00"/>
                </a:solidFill>
              </a:rPr>
              <a:t>CONFERENCE</a:t>
            </a:r>
            <a:r>
              <a:rPr lang="en-AU" sz="800" dirty="0">
                <a:solidFill>
                  <a:srgbClr val="FFFF00"/>
                </a:solidFill>
              </a:rPr>
              <a:t> </a:t>
            </a:r>
            <a:r>
              <a:rPr lang="en-AU" sz="800" dirty="0">
                <a:solidFill>
                  <a:schemeClr val="bg1">
                    <a:lumMod val="95000"/>
                  </a:schemeClr>
                </a:solidFill>
              </a:rPr>
              <a:t>17-20 November 2019</a:t>
            </a:r>
            <a:r>
              <a:rPr lang="en-AU" sz="800" dirty="0">
                <a:solidFill>
                  <a:srgbClr val="FFFF00"/>
                </a:solidFill>
              </a:rPr>
              <a:t>  -  </a:t>
            </a:r>
            <a:r>
              <a:rPr lang="en-AU" sz="800" b="1" dirty="0">
                <a:solidFill>
                  <a:srgbClr val="FFFF00"/>
                </a:solidFill>
              </a:rPr>
              <a:t>EXHIBITION</a:t>
            </a:r>
            <a:r>
              <a:rPr lang="en-AU" sz="800" dirty="0">
                <a:solidFill>
                  <a:srgbClr val="FFFF00"/>
                </a:solidFill>
              </a:rPr>
              <a:t> </a:t>
            </a:r>
            <a:r>
              <a:rPr lang="en-AU" sz="800" dirty="0">
                <a:solidFill>
                  <a:schemeClr val="bg1">
                    <a:lumMod val="95000"/>
                  </a:schemeClr>
                </a:solidFill>
              </a:rPr>
              <a:t>18-20 November 2019  </a:t>
            </a:r>
            <a:r>
              <a:rPr lang="en-AU" sz="800" dirty="0">
                <a:solidFill>
                  <a:srgbClr val="FFFF00"/>
                </a:solidFill>
              </a:rPr>
              <a:t>-  </a:t>
            </a:r>
            <a:r>
              <a:rPr lang="en-AU" sz="800" b="1" dirty="0">
                <a:solidFill>
                  <a:srgbClr val="FFFF00"/>
                </a:solidFill>
              </a:rPr>
              <a:t>BCEC</a:t>
            </a:r>
            <a:r>
              <a:rPr lang="en-AU" sz="800" dirty="0">
                <a:solidFill>
                  <a:srgbClr val="FFFF00"/>
                </a:solidFill>
              </a:rPr>
              <a:t>, Brisbane, AUSTRALIA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E7C0FD-F3AD-4AF5-91AC-9E38C4199075}"/>
              </a:ext>
            </a:extLst>
          </p:cNvPr>
          <p:cNvSpPr txBox="1"/>
          <p:nvPr userDrawn="1"/>
        </p:nvSpPr>
        <p:spPr>
          <a:xfrm>
            <a:off x="262767" y="4757490"/>
            <a:ext cx="8618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b="1" u="sng" dirty="0">
                <a:solidFill>
                  <a:schemeClr val="bg1"/>
                </a:solidFill>
              </a:rPr>
              <a:t>SA2019.SIGGRAPH.ORG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30EE3F-EADC-433F-9595-E182F54FBFDF}"/>
              </a:ext>
            </a:extLst>
          </p:cNvPr>
          <p:cNvCxnSpPr/>
          <p:nvPr userDrawn="1"/>
        </p:nvCxnSpPr>
        <p:spPr>
          <a:xfrm>
            <a:off x="-5754" y="4748786"/>
            <a:ext cx="9152843" cy="0"/>
          </a:xfrm>
          <a:prstGeom prst="line">
            <a:avLst/>
          </a:prstGeom>
          <a:ln w="63500">
            <a:solidFill>
              <a:srgbClr val="F7C8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971F218D-68C7-4D4D-AEF2-37BB7DA1480E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9880" y="4786662"/>
            <a:ext cx="323218" cy="3232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F30BD9A-7D45-4D67-8A67-86C66F94128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43952" y="4816958"/>
            <a:ext cx="278979" cy="27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83" r:id="rId3"/>
    <p:sldLayoutId id="2147483655" r:id="rId4"/>
    <p:sldLayoutId id="2147483689" r:id="rId5"/>
    <p:sldLayoutId id="2147483687" r:id="rId6"/>
    <p:sldLayoutId id="2147483680" r:id="rId7"/>
    <p:sldLayoutId id="2147483679" r:id="rId8"/>
    <p:sldLayoutId id="2147483661" r:id="rId9"/>
    <p:sldLayoutId id="2147483663" r:id="rId10"/>
    <p:sldLayoutId id="2147483685" r:id="rId11"/>
    <p:sldLayoutId id="2147483664" r:id="rId12"/>
    <p:sldLayoutId id="2147483686" r:id="rId13"/>
    <p:sldLayoutId id="2147483667" r:id="rId14"/>
    <p:sldLayoutId id="2147483665" r:id="rId15"/>
    <p:sldLayoutId id="2147483682" r:id="rId1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713B73-6855-45E6-A5D1-EA83E39408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0BB4D3A-0409-4159-96E7-B7406120CF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1947862" y="4488918"/>
            <a:ext cx="700784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r"/>
            <a:r>
              <a:rPr lang="en-AU" sz="1200" dirty="0">
                <a:solidFill>
                  <a:srgbClr val="FF0000"/>
                </a:solidFill>
                <a:latin typeface="Calibri" pitchFamily="34" charset="0"/>
              </a:rPr>
              <a:t>Space for collaborator logos or any other information</a:t>
            </a:r>
          </a:p>
          <a:p>
            <a:pPr algn="r"/>
            <a:r>
              <a:rPr lang="en-AU" sz="1200" dirty="0">
                <a:solidFill>
                  <a:srgbClr val="FF0000"/>
                </a:solidFill>
                <a:latin typeface="Calibri" pitchFamily="34" charset="0"/>
              </a:rPr>
              <a:t>[delete these instructions before use]</a:t>
            </a:r>
          </a:p>
        </p:txBody>
      </p:sp>
    </p:spTree>
    <p:extLst>
      <p:ext uri="{BB962C8B-B14F-4D97-AF65-F5344CB8AC3E}">
        <p14:creationId xmlns:p14="http://schemas.microsoft.com/office/powerpoint/2010/main" val="327319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9F86-3675-4060-9473-4480373C5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13CF1-B913-483D-8F34-757F89EC7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6608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Template Information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AU" sz="2000" dirty="0"/>
              <a:t>This template pack shows users how different slide layouts can be used within the PowerPoint template</a:t>
            </a:r>
          </a:p>
          <a:p>
            <a:pPr lvl="1">
              <a:spcBef>
                <a:spcPts val="300"/>
              </a:spcBef>
            </a:pPr>
            <a:r>
              <a:rPr lang="en-AU" sz="1700" dirty="0"/>
              <a:t>Slide 4-5: one column layout plus various bullet levels</a:t>
            </a:r>
          </a:p>
          <a:p>
            <a:pPr lvl="1">
              <a:spcBef>
                <a:spcPts val="300"/>
              </a:spcBef>
            </a:pPr>
            <a:r>
              <a:rPr lang="en-AU" sz="1700" dirty="0"/>
              <a:t>Slide 6: two column layout plus 2 heading levels</a:t>
            </a:r>
          </a:p>
          <a:p>
            <a:pPr lvl="1">
              <a:spcBef>
                <a:spcPts val="300"/>
              </a:spcBef>
            </a:pPr>
            <a:r>
              <a:rPr lang="en-AU" sz="1700" dirty="0"/>
              <a:t>Slide 7: approved colour palette</a:t>
            </a:r>
          </a:p>
          <a:p>
            <a:pPr lvl="1">
              <a:spcBef>
                <a:spcPts val="300"/>
              </a:spcBef>
            </a:pPr>
            <a:r>
              <a:rPr lang="en-AU" sz="1700" dirty="0"/>
              <a:t>Slide 8: section divider slide</a:t>
            </a:r>
          </a:p>
          <a:p>
            <a:pPr lvl="1">
              <a:spcBef>
                <a:spcPts val="300"/>
              </a:spcBef>
            </a:pPr>
            <a:r>
              <a:rPr lang="en-AU" sz="1700" dirty="0"/>
              <a:t>Slides 9-10: example of table and diagrams</a:t>
            </a:r>
          </a:p>
          <a:p>
            <a:pPr lvl="1">
              <a:spcBef>
                <a:spcPts val="300"/>
              </a:spcBef>
            </a:pPr>
            <a:r>
              <a:rPr lang="en-AU" sz="1700" dirty="0"/>
              <a:t>Slides 11-14: title only and blank slides</a:t>
            </a:r>
          </a:p>
          <a:p>
            <a:pPr lvl="1">
              <a:spcBef>
                <a:spcPts val="300"/>
              </a:spcBef>
            </a:pPr>
            <a:r>
              <a:rPr lang="en-AU" sz="1700" dirty="0"/>
              <a:t>Slide 15-16: end slide that must be included in all presentations providing contact details, option to include collaborator logos if required</a:t>
            </a:r>
          </a:p>
          <a:p>
            <a:pPr lvl="1">
              <a:spcBef>
                <a:spcPts val="300"/>
              </a:spcBef>
            </a:pPr>
            <a:r>
              <a:rPr lang="en-AU" sz="1700" dirty="0"/>
              <a:t>Slide 17-27: accessibility tips and troubleshooting</a:t>
            </a:r>
          </a:p>
          <a:p>
            <a:r>
              <a:rPr lang="en-AU" sz="2000" dirty="0"/>
              <a:t>Customise or remove the footer</a:t>
            </a:r>
          </a:p>
          <a:p>
            <a:pPr lvl="1">
              <a:spcBef>
                <a:spcPts val="300"/>
              </a:spcBef>
            </a:pPr>
            <a:r>
              <a:rPr lang="en-AU" sz="1700" i="1" dirty="0"/>
              <a:t>Insert</a:t>
            </a:r>
            <a:r>
              <a:rPr lang="en-AU" sz="1700" dirty="0"/>
              <a:t> | </a:t>
            </a:r>
            <a:r>
              <a:rPr lang="en-AU" sz="1700" i="1" dirty="0"/>
              <a:t>Header &amp; Footer</a:t>
            </a:r>
            <a:r>
              <a:rPr lang="en-AU" sz="1700" dirty="0"/>
              <a:t>, insert presentation title and name</a:t>
            </a:r>
          </a:p>
        </p:txBody>
      </p:sp>
    </p:spTree>
    <p:extLst>
      <p:ext uri="{BB962C8B-B14F-4D97-AF65-F5344CB8AC3E}">
        <p14:creationId xmlns:p14="http://schemas.microsoft.com/office/powerpoint/2010/main" val="78803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E38552-5A96-4B32-816B-24137C58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1A0F65-1F42-4493-9751-EBD0BFF30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6777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Alternate one column layout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Alternate one column layout with black background</a:t>
            </a:r>
          </a:p>
          <a:p>
            <a:pPr lvl="1"/>
            <a:r>
              <a:rPr lang="en-AU" dirty="0"/>
              <a:t>Text level two (20pt)</a:t>
            </a:r>
          </a:p>
          <a:p>
            <a:pPr lvl="2"/>
            <a:r>
              <a:rPr lang="en-AU" dirty="0"/>
              <a:t>Text level three (20pt)</a:t>
            </a:r>
          </a:p>
          <a:p>
            <a:pPr lvl="3"/>
            <a:r>
              <a:rPr lang="en-AU" dirty="0"/>
              <a:t>Text level four (20pt)</a:t>
            </a:r>
          </a:p>
          <a:p>
            <a:pPr lvl="4"/>
            <a:r>
              <a:rPr lang="en-AU" dirty="0"/>
              <a:t>Text level five (18pt)</a:t>
            </a:r>
          </a:p>
          <a:p>
            <a:pPr>
              <a:buNone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91680" y="5740102"/>
            <a:ext cx="6083845" cy="93206"/>
          </a:xfrm>
          <a:prstGeom prst="rect">
            <a:avLst/>
          </a:prstGeom>
        </p:spPr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30201" y="4878250"/>
            <a:ext cx="288789" cy="95510"/>
          </a:xfrm>
          <a:prstGeom prst="rect">
            <a:avLst/>
          </a:prstGeom>
        </p:spPr>
        <p:txBody>
          <a:bodyPr/>
          <a:lstStyle/>
          <a:p>
            <a:fld id="{2ABE124A-B5C5-46E0-B944-45307B126769}" type="slidenum">
              <a:rPr lang="en-AU" smtClean="0"/>
              <a:pPr/>
              <a:t>5</a:t>
            </a:fld>
            <a:r>
              <a:rPr lang="en-AU"/>
              <a:t>  |</a:t>
            </a:r>
            <a:endParaRPr lang="en-A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Two column layout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r>
              <a:rPr lang="en-US" dirty="0"/>
              <a:t>To remove the bullets and indent on the text level one</a:t>
            </a:r>
          </a:p>
          <a:p>
            <a:pPr lvl="1"/>
            <a:r>
              <a:rPr lang="en-US" dirty="0"/>
              <a:t>right-click and select </a:t>
            </a:r>
            <a:r>
              <a:rPr lang="en-US" i="1" dirty="0"/>
              <a:t>Bullets</a:t>
            </a:r>
            <a:r>
              <a:rPr lang="en-US" dirty="0"/>
              <a:t> | </a:t>
            </a:r>
            <a:r>
              <a:rPr lang="en-US" i="1" dirty="0"/>
              <a:t>None, </a:t>
            </a:r>
            <a:r>
              <a:rPr lang="en-US" dirty="0"/>
              <a:t>or select the </a:t>
            </a:r>
            <a:r>
              <a:rPr lang="en-US" i="1" dirty="0"/>
              <a:t>Bullets</a:t>
            </a:r>
            <a:r>
              <a:rPr lang="en-US" dirty="0"/>
              <a:t> button and select </a:t>
            </a:r>
            <a:r>
              <a:rPr lang="en-US" i="1" dirty="0"/>
              <a:t>None</a:t>
            </a:r>
          </a:p>
          <a:p>
            <a:pPr lvl="1"/>
            <a:r>
              <a:rPr lang="en-US" dirty="0"/>
              <a:t>right-click select </a:t>
            </a:r>
            <a:r>
              <a:rPr lang="en-US" i="1" dirty="0"/>
              <a:t>Paragraph</a:t>
            </a:r>
            <a:r>
              <a:rPr lang="en-US" dirty="0"/>
              <a:t> | </a:t>
            </a:r>
            <a:r>
              <a:rPr lang="en-US" i="1" dirty="0"/>
              <a:t>Indentation </a:t>
            </a:r>
            <a:r>
              <a:rPr lang="en-US" dirty="0"/>
              <a:t>– set </a:t>
            </a:r>
            <a:r>
              <a:rPr lang="en-US" i="1" dirty="0"/>
              <a:t>Before text </a:t>
            </a:r>
            <a:r>
              <a:rPr lang="en-US" dirty="0"/>
              <a:t>to 0cm and change </a:t>
            </a:r>
            <a:r>
              <a:rPr lang="en-US" i="1" dirty="0"/>
              <a:t>Special</a:t>
            </a:r>
            <a:r>
              <a:rPr lang="en-US" dirty="0"/>
              <a:t>: </a:t>
            </a:r>
            <a:r>
              <a:rPr lang="en-US" i="1" dirty="0"/>
              <a:t>Hanging</a:t>
            </a:r>
            <a:r>
              <a:rPr lang="en-US" dirty="0"/>
              <a:t> to </a:t>
            </a:r>
            <a:r>
              <a:rPr lang="en-US" i="1" dirty="0"/>
              <a:t>(none)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AU" dirty="0"/>
              <a:t>Example of Text level one without bullets</a:t>
            </a:r>
          </a:p>
          <a:p>
            <a:pPr lvl="1"/>
            <a:r>
              <a:rPr lang="en-AU" dirty="0"/>
              <a:t>Text level two (to make this a bullet select all the text and click tab or increase indent button, and then click the bullet button)</a:t>
            </a:r>
          </a:p>
          <a:p>
            <a:pPr lvl="2"/>
            <a:r>
              <a:rPr lang="en-US" dirty="0"/>
              <a:t>Text level three</a:t>
            </a:r>
          </a:p>
          <a:p>
            <a:pPr lvl="3"/>
            <a:r>
              <a:rPr lang="en-US" dirty="0"/>
              <a:t>Text level four</a:t>
            </a:r>
            <a:endParaRPr lang="en-AU" dirty="0"/>
          </a:p>
          <a:p>
            <a:pPr eaLnBrk="1" fontAlgn="auto" hangingPunct="1">
              <a:spcBef>
                <a:spcPts val="0"/>
              </a:spcBef>
              <a:spcAft>
                <a:spcPts val="567"/>
              </a:spcAft>
              <a:buFont typeface="Arial"/>
              <a:buNone/>
              <a:defRPr/>
            </a:pPr>
            <a:endParaRPr lang="en-AU" dirty="0"/>
          </a:p>
          <a:p>
            <a:pPr eaLnBrk="1" fontAlgn="auto" hangingPunct="1">
              <a:spcBef>
                <a:spcPts val="0"/>
              </a:spcBef>
              <a:spcAft>
                <a:spcPts val="567"/>
              </a:spcAft>
              <a:buFont typeface="Arial"/>
              <a:buNone/>
              <a:defRPr/>
            </a:pPr>
            <a:endParaRPr lang="en-AU" dirty="0"/>
          </a:p>
          <a:p>
            <a:pPr eaLnBrk="1" fontAlgn="auto" hangingPunct="1">
              <a:spcBef>
                <a:spcPts val="0"/>
              </a:spcBef>
              <a:spcAft>
                <a:spcPts val="567"/>
              </a:spcAft>
              <a:buFont typeface="Arial"/>
              <a:buNone/>
              <a:defRPr/>
            </a:pPr>
            <a:endParaRPr lang="en-AU" dirty="0"/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1691680" y="5740102"/>
            <a:ext cx="6083845" cy="9320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/>
              <a:t>Presentation title  |  Presenter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30201" y="4878250"/>
            <a:ext cx="288789" cy="95510"/>
          </a:xfrm>
          <a:prstGeom prst="rect">
            <a:avLst/>
          </a:prstGeom>
        </p:spPr>
        <p:txBody>
          <a:bodyPr/>
          <a:lstStyle/>
          <a:p>
            <a:fld id="{2ABE124A-B5C5-46E0-B944-45307B126769}" type="slidenum">
              <a:rPr lang="en-AU" smtClean="0"/>
              <a:pPr/>
              <a:t>6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299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60003" y="2571750"/>
            <a:ext cx="7477125" cy="2232248"/>
          </a:xfrm>
        </p:spPr>
        <p:txBody>
          <a:bodyPr>
            <a:normAutofit/>
          </a:bodyPr>
          <a:lstStyle/>
          <a:p>
            <a:pPr eaLnBrk="1" hangingPunct="1">
              <a:spcAft>
                <a:spcPct val="0"/>
              </a:spcAft>
            </a:pPr>
            <a:r>
              <a:rPr lang="en-US" dirty="0"/>
              <a:t>Section 1:</a:t>
            </a:r>
          </a:p>
          <a:p>
            <a:pPr lvl="1" eaLnBrk="1" hangingPunct="1"/>
            <a:r>
              <a:rPr lang="en-US" dirty="0"/>
              <a:t>Level 2</a:t>
            </a:r>
          </a:p>
          <a:p>
            <a:pPr lvl="2" eaLnBrk="1" hangingPunct="1"/>
            <a:r>
              <a:rPr lang="en-US" dirty="0"/>
              <a:t>Level 3</a:t>
            </a:r>
          </a:p>
          <a:p>
            <a:pPr lvl="2" eaLnBrk="1" hangingPunct="1"/>
            <a:endParaRPr lang="en-US" dirty="0"/>
          </a:p>
          <a:p>
            <a:pPr lvl="2" eaLnBrk="1" hangingPunct="1"/>
            <a:r>
              <a:rPr lang="en-US" dirty="0"/>
              <a:t>Section divider slide with 3 text levels</a:t>
            </a:r>
          </a:p>
          <a:p>
            <a:pPr eaLnBrk="1" hangingPunct="1">
              <a:spcAft>
                <a:spcPct val="0"/>
              </a:spcAft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9588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1200" dirty="0">
                <a:effectLst/>
                <a:latin typeface="+mj-lt"/>
                <a:ea typeface="+mj-ea"/>
                <a:cs typeface="+mj-cs"/>
              </a:rPr>
              <a:t>Example of table</a:t>
            </a:r>
            <a:endParaRPr lang="en-AU" dirty="0">
              <a:effectLst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403847"/>
              </p:ext>
            </p:extLst>
          </p:nvPr>
        </p:nvGraphicFramePr>
        <p:xfrm>
          <a:off x="1403350" y="950913"/>
          <a:ext cx="7477125" cy="2043827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49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2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697">
                <a:tc>
                  <a:txBody>
                    <a:bodyPr/>
                    <a:lstStyle/>
                    <a:p>
                      <a:r>
                        <a:rPr lang="en-US" sz="900" cap="all" baseline="0" dirty="0"/>
                        <a:t>Title</a:t>
                      </a:r>
                      <a:endParaRPr lang="en-US" sz="90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80818" marR="80818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900" cap="all" baseline="0" dirty="0"/>
                        <a:t>Title</a:t>
                      </a:r>
                      <a:endParaRPr lang="en-US" sz="90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80818" marR="80818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900" cap="all" baseline="0" dirty="0"/>
                        <a:t>title</a:t>
                      </a:r>
                      <a:endParaRPr lang="en-US" sz="900" cap="all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80818" marR="80818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100" dirty="0"/>
                        <a:t>Text</a:t>
                      </a:r>
                      <a:endParaRPr lang="en-US" sz="1100" dirty="0">
                        <a:solidFill>
                          <a:srgbClr val="484647"/>
                        </a:solidFill>
                      </a:endParaRPr>
                    </a:p>
                  </a:txBody>
                  <a:tcPr marL="80818" marR="31819" marT="27000" marB="27000"/>
                </a:tc>
                <a:tc>
                  <a:txBody>
                    <a:bodyPr/>
                    <a:lstStyle/>
                    <a:p>
                      <a:pPr marL="95250" lvl="0" indent="-95250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Bullet</a:t>
                      </a:r>
                    </a:p>
                    <a:p>
                      <a:pPr marL="95250" lvl="0" indent="-95250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Bullet</a:t>
                      </a:r>
                      <a:endParaRPr lang="en-US" sz="1100" dirty="0">
                        <a:solidFill>
                          <a:srgbClr val="484647"/>
                        </a:solidFill>
                      </a:endParaRPr>
                    </a:p>
                  </a:txBody>
                  <a:tcPr marL="80818" marR="80818" marT="34290" marB="34290"/>
                </a:tc>
                <a:tc>
                  <a:txBody>
                    <a:bodyPr/>
                    <a:lstStyle/>
                    <a:p>
                      <a:pPr marL="95250" lvl="0" indent="-95250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Bullet</a:t>
                      </a:r>
                    </a:p>
                    <a:p>
                      <a:pPr marL="95250" lvl="0" indent="-95250">
                        <a:buFont typeface="Arial" pitchFamily="34" charset="0"/>
                        <a:buChar char="•"/>
                      </a:pPr>
                      <a:r>
                        <a:rPr lang="en-US" sz="1100" dirty="0"/>
                        <a:t>Bullet</a:t>
                      </a:r>
                      <a:endParaRPr lang="en-US" sz="1100" dirty="0">
                        <a:solidFill>
                          <a:srgbClr val="484647"/>
                        </a:solidFill>
                      </a:endParaRPr>
                    </a:p>
                  </a:txBody>
                  <a:tcPr marL="80818" marR="80818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484647"/>
                        </a:solidFill>
                      </a:endParaRPr>
                    </a:p>
                  </a:txBody>
                  <a:tcPr marL="80818" marR="80818"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484647"/>
                        </a:solidFill>
                      </a:endParaRPr>
                    </a:p>
                  </a:txBody>
                  <a:tcPr marL="80818" marR="80818"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484647"/>
                        </a:solidFill>
                      </a:endParaRPr>
                    </a:p>
                  </a:txBody>
                  <a:tcPr marL="80818" marR="80818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484647"/>
                        </a:solidFill>
                      </a:endParaRPr>
                    </a:p>
                  </a:txBody>
                  <a:tcPr marL="80818" marR="80818" marT="34290" marB="34290"/>
                </a:tc>
                <a:tc>
                  <a:txBody>
                    <a:bodyPr/>
                    <a:lstStyle/>
                    <a:p>
                      <a:pPr marL="88900" lvl="0" indent="-88900">
                        <a:buFontTx/>
                        <a:buNone/>
                      </a:pPr>
                      <a:r>
                        <a:rPr lang="en-US" sz="1100" baseline="0" dirty="0"/>
                        <a:t> </a:t>
                      </a:r>
                      <a:endParaRPr lang="en-US" sz="1100" dirty="0">
                        <a:solidFill>
                          <a:srgbClr val="484647"/>
                        </a:solidFill>
                      </a:endParaRPr>
                    </a:p>
                  </a:txBody>
                  <a:tcPr marL="80818" marR="80818"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484647"/>
                        </a:solidFill>
                      </a:endParaRPr>
                    </a:p>
                  </a:txBody>
                  <a:tcPr marL="80818" marR="80818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484647"/>
                        </a:solidFill>
                      </a:endParaRPr>
                    </a:p>
                  </a:txBody>
                  <a:tcPr marL="80818" marR="80818"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484647"/>
                        </a:solidFill>
                      </a:endParaRPr>
                    </a:p>
                  </a:txBody>
                  <a:tcPr marL="80818" marR="80818"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484647"/>
                        </a:solidFill>
                      </a:endParaRPr>
                    </a:p>
                  </a:txBody>
                  <a:tcPr marL="80818" marR="80818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484647"/>
                        </a:solidFill>
                      </a:endParaRPr>
                    </a:p>
                  </a:txBody>
                  <a:tcPr marL="80818" marR="80818"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484647"/>
                        </a:solidFill>
                      </a:endParaRPr>
                    </a:p>
                  </a:txBody>
                  <a:tcPr marL="80818" marR="80818"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484647"/>
                        </a:solidFill>
                      </a:endParaRPr>
                    </a:p>
                  </a:txBody>
                  <a:tcPr marL="80818" marR="80818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484647"/>
                        </a:solidFill>
                      </a:endParaRPr>
                    </a:p>
                  </a:txBody>
                  <a:tcPr marL="80818" marR="80818"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484647"/>
                        </a:solidFill>
                      </a:endParaRPr>
                    </a:p>
                  </a:txBody>
                  <a:tcPr marL="80818" marR="80818" marT="34290" marB="34290"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rgbClr val="484647"/>
                        </a:solidFill>
                      </a:endParaRPr>
                    </a:p>
                  </a:txBody>
                  <a:tcPr marL="80818" marR="80818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30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Thank you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421030536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Widescreen">
  <a:themeElements>
    <a:clrScheme name="CSIRO DATA6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30B787"/>
      </a:accent1>
      <a:accent2>
        <a:srgbClr val="007A53"/>
      </a:accent2>
      <a:accent3>
        <a:srgbClr val="6D2077"/>
      </a:accent3>
      <a:accent4>
        <a:srgbClr val="004B87"/>
      </a:accent4>
      <a:accent5>
        <a:srgbClr val="78BE20"/>
      </a:accent5>
      <a:accent6>
        <a:srgbClr val="2DCCD3"/>
      </a:accent6>
      <a:hlink>
        <a:srgbClr val="00313C"/>
      </a:hlink>
      <a:folHlink>
        <a:srgbClr val="E4002B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17331A9ACDE04E9A1939199952CD9E" ma:contentTypeVersion="10" ma:contentTypeDescription="Create a new document." ma:contentTypeScope="" ma:versionID="d8845ba6c843a72bcefd2de68f482aae">
  <xsd:schema xmlns:xsd="http://www.w3.org/2001/XMLSchema" xmlns:xs="http://www.w3.org/2001/XMLSchema" xmlns:p="http://schemas.microsoft.com/office/2006/metadata/properties" xmlns:ns2="1b4776ee-0c02-4645-88f0-0e957426af7a" xmlns:ns3="3fa00244-56bb-4583-b348-6dccedf0da9f" targetNamespace="http://schemas.microsoft.com/office/2006/metadata/properties" ma:root="true" ma:fieldsID="b0eba44f9de9de5ad832172cb99ebf1d" ns2:_="" ns3:_="">
    <xsd:import namespace="1b4776ee-0c02-4645-88f0-0e957426af7a"/>
    <xsd:import namespace="3fa00244-56bb-4583-b348-6dccedf0da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4776ee-0c02-4645-88f0-0e957426af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a00244-56bb-4583-b348-6dccedf0da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8831B4-E35F-4F03-BDD6-9CFE738E203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65653a15-a549-4c70-80a8-cce8f650e97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84f1e2a-9b09-456d-bcd5-b8369e010cb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0BC6E63-945C-4F34-84F2-AAACAD3C0F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F016A0-EA75-41CF-A839-428D8527C56B}"/>
</file>

<file path=docProps/app.xml><?xml version="1.0" encoding="utf-8"?>
<Properties xmlns="http://schemas.openxmlformats.org/officeDocument/2006/extended-properties" xmlns:vt="http://schemas.openxmlformats.org/officeDocument/2006/docPropsVTypes">
  <Template>Data61 PowerPoint Widescreen</Template>
  <TotalTime>3</TotalTime>
  <Words>295</Words>
  <Application>Microsoft Office PowerPoint</Application>
  <PresentationFormat>On-screen Show (16:9)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PowerPoint Widescreen</vt:lpstr>
      <vt:lpstr>PowerPoint Presentation</vt:lpstr>
      <vt:lpstr>PowerPoint Presentation</vt:lpstr>
      <vt:lpstr>Template Information</vt:lpstr>
      <vt:lpstr>PowerPoint Presentation</vt:lpstr>
      <vt:lpstr>Alternate one column layout</vt:lpstr>
      <vt:lpstr>Two column layout</vt:lpstr>
      <vt:lpstr>PowerPoint Presentation</vt:lpstr>
      <vt:lpstr>Example of table</vt:lpstr>
      <vt:lpstr>Thank you</vt:lpstr>
    </vt:vector>
  </TitlesOfParts>
  <Company>CSIRO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t.bednarz@unsw.edu.au</dc:creator>
  <cp:lastModifiedBy>Tomasz Bednarz</cp:lastModifiedBy>
  <cp:revision>36</cp:revision>
  <dcterms:created xsi:type="dcterms:W3CDTF">2016-01-27T22:40:33Z</dcterms:created>
  <dcterms:modified xsi:type="dcterms:W3CDTF">2018-09-12T22:55:58Z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0x0101003417331A9ACDE04E9A1939199952CD9E</vt:lpwstr>
  </property>
</Properties>
</file>